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7" r:id="rId3"/>
    <p:sldId id="26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71" r:id="rId12"/>
    <p:sldId id="270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590" autoAdjust="0"/>
  </p:normalViewPr>
  <p:slideViewPr>
    <p:cSldViewPr>
      <p:cViewPr>
        <p:scale>
          <a:sx n="78" d="100"/>
          <a:sy n="78" d="100"/>
        </p:scale>
        <p:origin x="-1146" y="19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4D438-9E0E-4EF0-9CD1-47C85FEC4485}" type="datetimeFigureOut">
              <a:rPr lang="ru-RU" smtClean="0"/>
              <a:t>08.10.2019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57DED-9A2C-469A-9E79-4EB43FD897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4D438-9E0E-4EF0-9CD1-47C85FEC4485}" type="datetimeFigureOut">
              <a:rPr lang="ru-RU" smtClean="0"/>
              <a:t>08.10.2019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57DED-9A2C-469A-9E79-4EB43FD897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4D438-9E0E-4EF0-9CD1-47C85FEC4485}" type="datetimeFigureOut">
              <a:rPr lang="ru-RU" smtClean="0"/>
              <a:t>08.10.2019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57DED-9A2C-469A-9E79-4EB43FD897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4D438-9E0E-4EF0-9CD1-47C85FEC4485}" type="datetimeFigureOut">
              <a:rPr lang="ru-RU" smtClean="0"/>
              <a:t>08.10.2019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57DED-9A2C-469A-9E79-4EB43FD897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4D438-9E0E-4EF0-9CD1-47C85FEC4485}" type="datetimeFigureOut">
              <a:rPr lang="ru-RU" smtClean="0"/>
              <a:t>08.10.2019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57DED-9A2C-469A-9E79-4EB43FD897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4D438-9E0E-4EF0-9CD1-47C85FEC4485}" type="datetimeFigureOut">
              <a:rPr lang="ru-RU" smtClean="0"/>
              <a:t>08.10.2019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57DED-9A2C-469A-9E79-4EB43FD897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4D438-9E0E-4EF0-9CD1-47C85FEC4485}" type="datetimeFigureOut">
              <a:rPr lang="ru-RU" smtClean="0"/>
              <a:t>08.10.2019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57DED-9A2C-469A-9E79-4EB43FD897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4D438-9E0E-4EF0-9CD1-47C85FEC4485}" type="datetimeFigureOut">
              <a:rPr lang="ru-RU" smtClean="0"/>
              <a:t>08.10.2019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57DED-9A2C-469A-9E79-4EB43FD897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4D438-9E0E-4EF0-9CD1-47C85FEC4485}" type="datetimeFigureOut">
              <a:rPr lang="ru-RU" smtClean="0"/>
              <a:t>08.10.2019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57DED-9A2C-469A-9E79-4EB43FD897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4D438-9E0E-4EF0-9CD1-47C85FEC4485}" type="datetimeFigureOut">
              <a:rPr lang="ru-RU" smtClean="0"/>
              <a:t>08.10.2019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3D57DED-9A2C-469A-9E79-4EB43FD897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4D438-9E0E-4EF0-9CD1-47C85FEC4485}" type="datetimeFigureOut">
              <a:rPr lang="ru-RU" smtClean="0"/>
              <a:t>08.10.2019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57DED-9A2C-469A-9E79-4EB43FD897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70D4D438-9E0E-4EF0-9CD1-47C85FEC4485}" type="datetimeFigureOut">
              <a:rPr lang="ru-RU" smtClean="0"/>
              <a:t>08.10.2019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43D57DED-9A2C-469A-9E79-4EB43FD897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252536" y="548680"/>
            <a:ext cx="7776864" cy="1656184"/>
          </a:xfrm>
          <a:noFill/>
        </p:spPr>
        <p:txBody>
          <a:bodyPr/>
          <a:lstStyle/>
          <a:p>
            <a:pPr algn="ctr"/>
            <a:r>
              <a:rPr lang="ru-RU" sz="4400" b="1" dirty="0">
                <a:ln w="28575">
                  <a:solidFill>
                    <a:srgbClr val="92D050"/>
                  </a:solidFill>
                </a:ln>
              </a:rPr>
              <a:t>Хорошая Услуга –                                                                 призыв покупателя</a:t>
            </a: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3284984"/>
            <a:ext cx="4572000" cy="27924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569142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-243408"/>
            <a:ext cx="6552728" cy="1089427"/>
          </a:xfrm>
        </p:spPr>
        <p:txBody>
          <a:bodyPr/>
          <a:lstStyle/>
          <a:p>
            <a:r>
              <a:rPr lang="ru-RU" sz="4000" dirty="0"/>
              <a:t>Акция – «Товар дня»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523" t="47627" r="13881" b="26924"/>
          <a:stretch/>
        </p:blipFill>
        <p:spPr bwMode="auto">
          <a:xfrm>
            <a:off x="7236297" y="260648"/>
            <a:ext cx="1368152" cy="126901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23528" y="901899"/>
            <a:ext cx="53285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/>
              <a:t>Продажа товара в определенный день по сниженной цене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283968" y="1772816"/>
            <a:ext cx="4572000" cy="147732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Выгоду получает не только магазин, продвигающий плохо продаваемую продукцию, но и покупатель, который экономит на необходимых ему товарах!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99592" y="1988840"/>
            <a:ext cx="2577565" cy="4001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Время реализации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90731" y="2554310"/>
            <a:ext cx="3623658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dirty="0"/>
              <a:t>1 неделя для создания листовок, плакатов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474135" y="3501008"/>
            <a:ext cx="1282082" cy="46166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2400" dirty="0"/>
              <a:t>Выгоды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1657" y="4221088"/>
            <a:ext cx="2000932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/>
              <a:t>Для покупателей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587704" y="4221088"/>
            <a:ext cx="1648593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/>
              <a:t>Для магазина</a:t>
            </a:r>
          </a:p>
        </p:txBody>
      </p:sp>
      <p:cxnSp>
        <p:nvCxnSpPr>
          <p:cNvPr id="15" name="Прямая со стрелкой 14"/>
          <p:cNvCxnSpPr/>
          <p:nvPr/>
        </p:nvCxnSpPr>
        <p:spPr>
          <a:xfrm flipH="1">
            <a:off x="2483768" y="3731840"/>
            <a:ext cx="990367" cy="345232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4932040" y="3731840"/>
            <a:ext cx="864096" cy="3452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/>
          <p:cNvSpPr/>
          <p:nvPr/>
        </p:nvSpPr>
        <p:spPr>
          <a:xfrm>
            <a:off x="281549" y="4892691"/>
            <a:ext cx="364377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b="1" dirty="0"/>
              <a:t>Люди могут заполучить желаемый товар со скидкой, то есть не тратя большое количество денег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4756217" y="5031190"/>
            <a:ext cx="347033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b="1" dirty="0"/>
              <a:t>распродажа товара, который не особо пользуется спросом</a:t>
            </a:r>
          </a:p>
        </p:txBody>
      </p:sp>
    </p:spTree>
    <p:extLst>
      <p:ext uri="{BB962C8B-B14F-4D97-AF65-F5344CB8AC3E}">
        <p14:creationId xmlns:p14="http://schemas.microsoft.com/office/powerpoint/2010/main" val="100456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688" y="1484784"/>
            <a:ext cx="3168352" cy="187754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439334"/>
            <a:ext cx="2784771" cy="209089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2571" y="645737"/>
            <a:ext cx="5068585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b="1" dirty="0" smtClean="0"/>
              <a:t>Комнаты с готовым дизайном</a:t>
            </a:r>
            <a:endParaRPr lang="ru-RU" sz="2400" b="1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4437112"/>
            <a:ext cx="3701664" cy="206676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118576" y="3501008"/>
            <a:ext cx="4610301" cy="584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3200" dirty="0" smtClean="0"/>
              <a:t>Навигация по магазину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4274549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761FEAC-17F9-E84F-83BD-13CE331E62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xmlns="" id="{793941D4-0F6D-254F-9AF3-585F005CBA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722"/>
          <a:stretch/>
        </p:blipFill>
        <p:spPr>
          <a:xfrm>
            <a:off x="72571" y="108857"/>
            <a:ext cx="9071429" cy="489857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39EB4EF3-0853-7D48-A2F5-7DB374711A51}"/>
              </a:ext>
            </a:extLst>
          </p:cNvPr>
          <p:cNvSpPr txBox="1"/>
          <p:nvPr/>
        </p:nvSpPr>
        <p:spPr>
          <a:xfrm>
            <a:off x="822960" y="5145703"/>
            <a:ext cx="6978469" cy="1446550"/>
          </a:xfrm>
          <a:prstGeom prst="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ru-RU" sz="4400" b="1"/>
              <a:t>Эффективных продаж и хороших покупателей </a:t>
            </a:r>
            <a:r>
              <a:rPr lang="ru-RU" sz="4400" b="1">
                <a:sym typeface="Wingdings" pitchFamily="2" charset="2"/>
              </a:rPr>
              <a:t></a:t>
            </a:r>
            <a:endParaRPr lang="ru-RU" sz="4400" b="1"/>
          </a:p>
        </p:txBody>
      </p:sp>
    </p:spTree>
    <p:extLst>
      <p:ext uri="{BB962C8B-B14F-4D97-AF65-F5344CB8AC3E}">
        <p14:creationId xmlns:p14="http://schemas.microsoft.com/office/powerpoint/2010/main" val="2338762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9152474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196143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0" y="-3173"/>
            <a:ext cx="9139770" cy="68611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793614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04664"/>
            <a:ext cx="5212080" cy="1089427"/>
          </a:xfrm>
        </p:spPr>
        <p:txBody>
          <a:bodyPr/>
          <a:lstStyle/>
          <a:p>
            <a:r>
              <a:rPr lang="ru-RU" dirty="0"/>
              <a:t>зона отдыха с лекторием и кофейней 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990186"/>
            <a:ext cx="3847360" cy="26642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371177" y="2399004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b="1" dirty="0"/>
              <a:t>даёт покупателям возможность не уставать от покупок физически и эмоционально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494270" y="3566155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b="1" dirty="0"/>
              <a:t>позволяет удовлетворить потребность покупателя в комфортных условиях покупок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52120" y="1340768"/>
            <a:ext cx="2309607" cy="52322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Актуально !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08249" y="5540132"/>
            <a:ext cx="80075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Возможность к саморазвитию !</a:t>
            </a:r>
          </a:p>
        </p:txBody>
      </p:sp>
    </p:spTree>
    <p:extLst>
      <p:ext uri="{BB962C8B-B14F-4D97-AF65-F5344CB8AC3E}">
        <p14:creationId xmlns:p14="http://schemas.microsoft.com/office/powerpoint/2010/main" val="8423732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11560" y="312043"/>
            <a:ext cx="43541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Внедрение услуги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87516" y="1484784"/>
            <a:ext cx="35283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Лекторий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211959" y="1462585"/>
            <a:ext cx="4536255" cy="92333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b="1" dirty="0"/>
              <a:t>Так как в </a:t>
            </a:r>
            <a:r>
              <a:rPr lang="ru-RU" b="1" dirty="0" err="1"/>
              <a:t>Leroy</a:t>
            </a:r>
            <a:r>
              <a:rPr lang="ru-RU" b="1" dirty="0"/>
              <a:t> </a:t>
            </a:r>
            <a:r>
              <a:rPr lang="ru-RU" b="1" dirty="0" err="1"/>
              <a:t>Merlin</a:t>
            </a:r>
            <a:r>
              <a:rPr lang="ru-RU" b="1" dirty="0"/>
              <a:t> уже имеется помещение, то на его обустройство понадобится около двух недель.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31710" y="3615546"/>
            <a:ext cx="291926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Кофейня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115908" y="2738384"/>
            <a:ext cx="4572000" cy="2585323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/>
              <a:t>2-3 дня для создания дизайна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/>
              <a:t>1 неделя для заказа строй материалов и вывесок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/>
              <a:t> 1 неделя для создания и подтверждения меню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/>
              <a:t> 1-2 недели для постройки и обустройства кофейни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/>
              <a:t> 2-3 дня для найма работающего персонала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40107" y="5460086"/>
            <a:ext cx="2823209" cy="92333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sz="48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месяц </a:t>
            </a:r>
            <a:r>
              <a:rPr lang="ru-RU" sz="54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</a:t>
            </a: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587516" y="2385915"/>
            <a:ext cx="3175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631710" y="4446543"/>
            <a:ext cx="291926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361433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627784" y="476672"/>
            <a:ext cx="273344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Персонал</a:t>
            </a:r>
            <a:r>
              <a:rPr lang="ru-RU" dirty="0"/>
              <a:t> 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302539"/>
            <a:ext cx="2016224" cy="201622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Овал 5"/>
          <p:cNvSpPr/>
          <p:nvPr/>
        </p:nvSpPr>
        <p:spPr>
          <a:xfrm>
            <a:off x="599610" y="1310651"/>
            <a:ext cx="1728192" cy="14401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88109" y="1799897"/>
            <a:ext cx="155119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400" b="1" dirty="0">
                <a:solidFill>
                  <a:prstClr val="white"/>
                </a:solidFill>
              </a:rPr>
              <a:t>Кофейня</a:t>
            </a:r>
          </a:p>
        </p:txBody>
      </p:sp>
      <p:cxnSp>
        <p:nvCxnSpPr>
          <p:cNvPr id="9" name="Прямая со стрелкой 8"/>
          <p:cNvCxnSpPr/>
          <p:nvPr/>
        </p:nvCxnSpPr>
        <p:spPr>
          <a:xfrm>
            <a:off x="2431956" y="2372465"/>
            <a:ext cx="1048027" cy="1741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4369938" y="2345846"/>
            <a:ext cx="176843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/>
              <a:t>Официант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463083" y="2924944"/>
            <a:ext cx="35821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dirty="0"/>
              <a:t>Примерная зарплата 20.000 рублей 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2627784" y="302539"/>
            <a:ext cx="2626371" cy="100811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1043608" y="4509120"/>
            <a:ext cx="1829266" cy="15841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1043608" y="5039598"/>
            <a:ext cx="18694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</a:rPr>
              <a:t>Лекторий</a:t>
            </a:r>
          </a:p>
        </p:txBody>
      </p:sp>
      <p:cxnSp>
        <p:nvCxnSpPr>
          <p:cNvPr id="18" name="Прямая со стрелкой 17"/>
          <p:cNvCxnSpPr/>
          <p:nvPr/>
        </p:nvCxnSpPr>
        <p:spPr>
          <a:xfrm flipV="1">
            <a:off x="3131840" y="4941168"/>
            <a:ext cx="1008112" cy="360040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/>
          <p:cNvSpPr/>
          <p:nvPr/>
        </p:nvSpPr>
        <p:spPr>
          <a:xfrm>
            <a:off x="4572000" y="4458381"/>
            <a:ext cx="221240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/>
              <a:t> </a:t>
            </a:r>
            <a:r>
              <a:rPr lang="ru-RU" sz="2400" b="1" dirty="0"/>
              <a:t>Организатор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3493237" y="503959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dirty="0"/>
              <a:t>Организатор должен будет приглашать спикеров</a:t>
            </a:r>
          </a:p>
        </p:txBody>
      </p:sp>
    </p:spTree>
    <p:extLst>
      <p:ext uri="{BB962C8B-B14F-4D97-AF65-F5344CB8AC3E}">
        <p14:creationId xmlns:p14="http://schemas.microsoft.com/office/powerpoint/2010/main" val="20711298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63688" y="188640"/>
            <a:ext cx="254589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Затраты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860032" y="851770"/>
            <a:ext cx="2323072" cy="707886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4000" dirty="0">
                <a:solidFill>
                  <a:schemeClr val="bg1"/>
                </a:solidFill>
              </a:rPr>
              <a:t>Кофейня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95536" y="1916832"/>
            <a:ext cx="495283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/>
              <a:t>профессиональное оборудование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816598" y="2330164"/>
            <a:ext cx="2367186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ru-RU" dirty="0"/>
              <a:t>100-130 тыс. рублей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232343" y="2831068"/>
            <a:ext cx="325537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/>
              <a:t>кофе, чай и продукты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572000" y="3244334"/>
            <a:ext cx="2238946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ru-RU" dirty="0"/>
              <a:t>70-130 тыс. рублей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753373" y="3861048"/>
            <a:ext cx="2186817" cy="646331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ru-RU" sz="3600" dirty="0"/>
              <a:t>Лекторий</a:t>
            </a: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322"/>
          <a:stretch/>
        </p:blipFill>
        <p:spPr bwMode="auto">
          <a:xfrm>
            <a:off x="250626" y="188640"/>
            <a:ext cx="1566241" cy="13262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Стрелка вправо 11"/>
          <p:cNvSpPr/>
          <p:nvPr/>
        </p:nvSpPr>
        <p:spPr>
          <a:xfrm rot="8973190">
            <a:off x="3756093" y="1474583"/>
            <a:ext cx="612656" cy="41262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1816867" y="958081"/>
            <a:ext cx="236691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Стрелка вниз 14"/>
          <p:cNvSpPr/>
          <p:nvPr/>
        </p:nvSpPr>
        <p:spPr>
          <a:xfrm>
            <a:off x="5691473" y="2013983"/>
            <a:ext cx="464703" cy="500847"/>
          </a:xfrm>
          <a:prstGeom prst="downArrow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53373" y="5181164"/>
            <a:ext cx="212337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 err="1"/>
              <a:t>коуч</a:t>
            </a:r>
            <a:r>
              <a:rPr lang="ru-RU" sz="2000" b="1" dirty="0"/>
              <a:t>-сессия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785298" y="5661248"/>
            <a:ext cx="2235740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ru-RU" dirty="0"/>
              <a:t>5.000-6.000 рублей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584618" y="4769158"/>
            <a:ext cx="359848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/>
              <a:t>Оборудование и мебель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415050" y="5270135"/>
            <a:ext cx="1709955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dirty="0"/>
              <a:t>55.000 рублей</a:t>
            </a:r>
          </a:p>
        </p:txBody>
      </p:sp>
    </p:spTree>
    <p:extLst>
      <p:ext uri="{BB962C8B-B14F-4D97-AF65-F5344CB8AC3E}">
        <p14:creationId xmlns:p14="http://schemas.microsoft.com/office/powerpoint/2010/main" val="1092346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67744" y="404664"/>
            <a:ext cx="226792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Выгоды</a:t>
            </a:r>
          </a:p>
        </p:txBody>
      </p:sp>
      <p:sp>
        <p:nvSpPr>
          <p:cNvPr id="5" name="Овал 4"/>
          <p:cNvSpPr/>
          <p:nvPr/>
        </p:nvSpPr>
        <p:spPr>
          <a:xfrm>
            <a:off x="2236161" y="138790"/>
            <a:ext cx="2411945" cy="136815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55582" y="5186808"/>
            <a:ext cx="1528574" cy="4616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2400" dirty="0"/>
              <a:t>Лекторий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5582" y="3047128"/>
            <a:ext cx="1468672" cy="4616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2400" dirty="0"/>
              <a:t>Кофейня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987824" y="2060848"/>
            <a:ext cx="2193229" cy="4001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000" b="1" dirty="0"/>
              <a:t>для покупателя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228184" y="2033288"/>
            <a:ext cx="1896417" cy="4001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000" b="1" dirty="0"/>
              <a:t>для магазина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267744" y="2895751"/>
            <a:ext cx="3294112" cy="120032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dirty="0"/>
              <a:t>Человек, не выходя из магазина, может перекусить и дальше продолжать свои покупки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940152" y="3127971"/>
            <a:ext cx="2772816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dirty="0"/>
              <a:t>Дополнительная прибыль для магазина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236161" y="4678976"/>
            <a:ext cx="3294112" cy="147732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dirty="0"/>
              <a:t>Люди совершенно бесплатно могут приходить на лекции известных </a:t>
            </a:r>
            <a:r>
              <a:rPr lang="ru-RU" dirty="0" err="1"/>
              <a:t>коучей</a:t>
            </a:r>
            <a:r>
              <a:rPr lang="ru-RU" dirty="0"/>
              <a:t>, узнавая для себя что-то новое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5940152" y="4522769"/>
            <a:ext cx="3087833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dirty="0"/>
              <a:t>увеличится поток людей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698089" y="5048308"/>
            <a:ext cx="3384376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dirty="0"/>
              <a:t>Курсы повышения квалификации для сотрудников без затраты дополнительных средств </a:t>
            </a: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5561856" y="1916832"/>
            <a:ext cx="23018" cy="48075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323528" y="2636912"/>
            <a:ext cx="856895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2123728" y="2033288"/>
            <a:ext cx="0" cy="456406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V="1">
            <a:off x="179512" y="4315320"/>
            <a:ext cx="8712968" cy="527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2283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-315416"/>
            <a:ext cx="5040560" cy="1152127"/>
          </a:xfrm>
        </p:spPr>
        <p:txBody>
          <a:bodyPr/>
          <a:lstStyle/>
          <a:p>
            <a:r>
              <a:rPr lang="ru-RU" sz="4000" dirty="0"/>
              <a:t>Рабочая бригада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48800" y="1071152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/>
              <a:t>Пропадает необходимость обращаться в сторонние компании ради установки мебели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707904" y="1994482"/>
            <a:ext cx="4572000" cy="9233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ru-RU" dirty="0"/>
              <a:t>                 минимальные. Выплата одному работнику</a:t>
            </a:r>
          </a:p>
          <a:p>
            <a:r>
              <a:rPr lang="ru-RU" dirty="0"/>
              <a:t> составит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707904" y="1994482"/>
            <a:ext cx="1077026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ru-RU" dirty="0"/>
              <a:t>Затраты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820800" y="2572967"/>
            <a:ext cx="3558890" cy="369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/>
              <a:t>20-30 тыс. рублей в месяц.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2843808" y="2026607"/>
            <a:ext cx="56938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dirty="0"/>
              <a:t>$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0" y="3429000"/>
            <a:ext cx="52920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Мастера и рабочие - умеющие работать с инструментами и рабочими материалами 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763688" y="2949937"/>
            <a:ext cx="1245213" cy="36933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dirty="0"/>
              <a:t>Персонал</a:t>
            </a: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75" t="31132" r="68639" b="45328"/>
          <a:stretch/>
        </p:blipFill>
        <p:spPr bwMode="auto">
          <a:xfrm>
            <a:off x="7380312" y="205506"/>
            <a:ext cx="1418812" cy="132731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3128501" y="4424174"/>
            <a:ext cx="2515304" cy="36933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dirty="0"/>
              <a:t>Выгоды для магазина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1548387" y="4975713"/>
            <a:ext cx="5831925" cy="138499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dirty="0"/>
              <a:t>Дополнительная прибыль для магазина и практика для новых сотрудников</a:t>
            </a:r>
          </a:p>
        </p:txBody>
      </p:sp>
    </p:spTree>
    <p:extLst>
      <p:ext uri="{BB962C8B-B14F-4D97-AF65-F5344CB8AC3E}">
        <p14:creationId xmlns:p14="http://schemas.microsoft.com/office/powerpoint/2010/main" val="2824190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Углы">
  <a:themeElements>
    <a:clrScheme name="Другая 2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00B050"/>
      </a:accent1>
      <a:accent2>
        <a:srgbClr val="00B050"/>
      </a:accent2>
      <a:accent3>
        <a:srgbClr val="36FF91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Базовая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161</TotalTime>
  <Words>328</Words>
  <Application>Microsoft Office PowerPoint</Application>
  <PresentationFormat>Экран (4:3)</PresentationFormat>
  <Paragraphs>68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Углы</vt:lpstr>
      <vt:lpstr>Хорошая Услуга –                                                                 призыв покупателя</vt:lpstr>
      <vt:lpstr>Презентация PowerPoint</vt:lpstr>
      <vt:lpstr>Презентация PowerPoint</vt:lpstr>
      <vt:lpstr>зона отдыха с лекторием и кофейней </vt:lpstr>
      <vt:lpstr>Презентация PowerPoint</vt:lpstr>
      <vt:lpstr>Презентация PowerPoint</vt:lpstr>
      <vt:lpstr>Презентация PowerPoint</vt:lpstr>
      <vt:lpstr>Презентация PowerPoint</vt:lpstr>
      <vt:lpstr>Рабочая бригада</vt:lpstr>
      <vt:lpstr>Акция – «Товар дня»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Хорошая Услуга – призыв покупателя</dc:title>
  <dc:creator>Альберт</dc:creator>
  <cp:lastModifiedBy>Альберт</cp:lastModifiedBy>
  <cp:revision>18</cp:revision>
  <cp:lastPrinted>2019-10-01T21:00:56Z</cp:lastPrinted>
  <dcterms:created xsi:type="dcterms:W3CDTF">2019-10-01T19:00:52Z</dcterms:created>
  <dcterms:modified xsi:type="dcterms:W3CDTF">2019-10-08T19:47:09Z</dcterms:modified>
</cp:coreProperties>
</file>